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69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D355-05A5-4B6E-91C3-FA5C2F766C9B}" type="datetimeFigureOut">
              <a:rPr lang="uk-UA" smtClean="0"/>
              <a:t>29.05.2019</a:t>
            </a:fld>
            <a:endParaRPr lang="uk-UA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E9F71-E29B-45BF-83E3-FB7C78732867}" type="slidenum">
              <a:rPr lang="uk-UA" smtClean="0"/>
              <a:t>‹#›</a:t>
            </a:fld>
            <a:endParaRPr lang="uk-UA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D355-05A5-4B6E-91C3-FA5C2F766C9B}" type="datetimeFigureOut">
              <a:rPr lang="uk-UA" smtClean="0"/>
              <a:t>29.05.2019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E9F71-E29B-45BF-83E3-FB7C78732867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D355-05A5-4B6E-91C3-FA5C2F766C9B}" type="datetimeFigureOut">
              <a:rPr lang="uk-UA" smtClean="0"/>
              <a:t>29.05.2019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E9F71-E29B-45BF-83E3-FB7C78732867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D355-05A5-4B6E-91C3-FA5C2F766C9B}" type="datetimeFigureOut">
              <a:rPr lang="uk-UA" smtClean="0"/>
              <a:t>29.05.2019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E9F71-E29B-45BF-83E3-FB7C78732867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D355-05A5-4B6E-91C3-FA5C2F766C9B}" type="datetimeFigureOut">
              <a:rPr lang="uk-UA" smtClean="0"/>
              <a:t>29.05.2019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E9F71-E29B-45BF-83E3-FB7C78732867}" type="slidenum">
              <a:rPr lang="uk-UA" smtClean="0"/>
              <a:t>‹#›</a:t>
            </a:fld>
            <a:endParaRPr lang="uk-UA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D355-05A5-4B6E-91C3-FA5C2F766C9B}" type="datetimeFigureOut">
              <a:rPr lang="uk-UA" smtClean="0"/>
              <a:t>29.05.2019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E9F71-E29B-45BF-83E3-FB7C78732867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D355-05A5-4B6E-91C3-FA5C2F766C9B}" type="datetimeFigureOut">
              <a:rPr lang="uk-UA" smtClean="0"/>
              <a:t>29.05.2019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E9F71-E29B-45BF-83E3-FB7C78732867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D355-05A5-4B6E-91C3-FA5C2F766C9B}" type="datetimeFigureOut">
              <a:rPr lang="uk-UA" smtClean="0"/>
              <a:t>29.05.2019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E9F71-E29B-45BF-83E3-FB7C78732867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D355-05A5-4B6E-91C3-FA5C2F766C9B}" type="datetimeFigureOut">
              <a:rPr lang="uk-UA" smtClean="0"/>
              <a:t>29.05.2019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E9F71-E29B-45BF-83E3-FB7C78732867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D355-05A5-4B6E-91C3-FA5C2F766C9B}" type="datetimeFigureOut">
              <a:rPr lang="uk-UA" smtClean="0"/>
              <a:t>29.05.2019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E9F71-E29B-45BF-83E3-FB7C78732867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одним вырезанным скругленным углом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ый треугольник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D355-05A5-4B6E-91C3-FA5C2F766C9B}" type="datetimeFigureOut">
              <a:rPr lang="uk-UA" smtClean="0"/>
              <a:t>29.05.2019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9FE9F71-E29B-45BF-83E3-FB7C78732867}" type="slidenum">
              <a:rPr lang="uk-UA" smtClean="0"/>
              <a:t>‹#›</a:t>
            </a:fld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10" name="Полилиния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Полилиния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67ED355-05A5-4B6E-91C3-FA5C2F766C9B}" type="datetimeFigureOut">
              <a:rPr lang="uk-UA" smtClean="0"/>
              <a:t>29.05.2019</a:t>
            </a:fld>
            <a:endParaRPr lang="uk-UA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9FE9F71-E29B-45BF-83E3-FB7C78732867}" type="slidenum">
              <a:rPr lang="uk-UA" smtClean="0"/>
              <a:t>‹#›</a:t>
            </a:fld>
            <a:endParaRPr lang="uk-UA"/>
          </a:p>
        </p:txBody>
      </p:sp>
      <p:grpSp>
        <p:nvGrpSpPr>
          <p:cNvPr id="2" name="Группа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908720"/>
            <a:ext cx="7851648" cy="1828800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>
                <a:solidFill>
                  <a:srgbClr val="FFC000"/>
                </a:solidFill>
              </a:rPr>
              <a:t>Service for </a:t>
            </a:r>
            <a:br>
              <a:rPr lang="en-US" sz="6600" dirty="0" smtClean="0">
                <a:solidFill>
                  <a:srgbClr val="FFC000"/>
                </a:solidFill>
              </a:rPr>
            </a:br>
            <a:r>
              <a:rPr lang="en-US" sz="6600" dirty="0" smtClean="0">
                <a:solidFill>
                  <a:srgbClr val="FFC000"/>
                </a:solidFill>
              </a:rPr>
              <a:t>temporary mail</a:t>
            </a:r>
            <a:endParaRPr lang="uk-UA" sz="6600" dirty="0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717032"/>
            <a:ext cx="55081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/>
              <a:t>Created by </a:t>
            </a:r>
          </a:p>
          <a:p>
            <a:pPr algn="r"/>
            <a:r>
              <a:rPr lang="en-US" sz="3600" dirty="0" smtClean="0"/>
              <a:t>students of group IV-71</a:t>
            </a:r>
          </a:p>
          <a:p>
            <a:pPr algn="r"/>
            <a:r>
              <a:rPr lang="en-US" sz="3600" dirty="0" err="1" smtClean="0">
                <a:solidFill>
                  <a:srgbClr val="FFC000"/>
                </a:solidFill>
              </a:rPr>
              <a:t>Humeniuk</a:t>
            </a:r>
            <a:r>
              <a:rPr lang="en-US" sz="3600" dirty="0" smtClean="0">
                <a:solidFill>
                  <a:srgbClr val="FFC000"/>
                </a:solidFill>
              </a:rPr>
              <a:t> </a:t>
            </a:r>
            <a:r>
              <a:rPr lang="en-US" sz="3600" dirty="0" err="1" smtClean="0">
                <a:solidFill>
                  <a:srgbClr val="FFC000"/>
                </a:solidFill>
              </a:rPr>
              <a:t>Oleksandr</a:t>
            </a:r>
            <a:endParaRPr lang="en-US" sz="3600" dirty="0" smtClean="0">
              <a:solidFill>
                <a:srgbClr val="FFC000"/>
              </a:solidFill>
            </a:endParaRPr>
          </a:p>
          <a:p>
            <a:pPr algn="r"/>
            <a:r>
              <a:rPr lang="en-US" sz="3600" dirty="0" err="1" smtClean="0">
                <a:solidFill>
                  <a:srgbClr val="FFC000"/>
                </a:solidFill>
              </a:rPr>
              <a:t>Bordyug</a:t>
            </a:r>
            <a:r>
              <a:rPr lang="en-US" sz="3600" dirty="0" smtClean="0">
                <a:solidFill>
                  <a:srgbClr val="FFC000"/>
                </a:solidFill>
              </a:rPr>
              <a:t> </a:t>
            </a:r>
            <a:r>
              <a:rPr lang="en-US" sz="3600" dirty="0" err="1" smtClean="0">
                <a:solidFill>
                  <a:srgbClr val="FFC000"/>
                </a:solidFill>
              </a:rPr>
              <a:t>Oleksandr</a:t>
            </a:r>
            <a:endParaRPr lang="en-US" sz="3600" dirty="0" smtClean="0">
              <a:solidFill>
                <a:srgbClr val="FFC000"/>
              </a:solidFill>
            </a:endParaRPr>
          </a:p>
          <a:p>
            <a:pPr algn="r"/>
            <a:r>
              <a:rPr lang="en-US" sz="3600" dirty="0" err="1" smtClean="0">
                <a:solidFill>
                  <a:srgbClr val="FFC000"/>
                </a:solidFill>
              </a:rPr>
              <a:t>Povkh</a:t>
            </a:r>
            <a:r>
              <a:rPr lang="en-US" sz="3600" dirty="0" smtClean="0">
                <a:solidFill>
                  <a:srgbClr val="FFC000"/>
                </a:solidFill>
              </a:rPr>
              <a:t> </a:t>
            </a:r>
            <a:r>
              <a:rPr lang="en-US" sz="3600" dirty="0" err="1" smtClean="0">
                <a:solidFill>
                  <a:srgbClr val="FFC000"/>
                </a:solidFill>
              </a:rPr>
              <a:t>Mykhailo</a:t>
            </a:r>
            <a:endParaRPr lang="en-US" sz="3600" dirty="0" smtClean="0">
              <a:solidFill>
                <a:srgbClr val="FFC000"/>
              </a:solidFill>
            </a:endParaRPr>
          </a:p>
          <a:p>
            <a:pPr algn="r"/>
            <a:endParaRPr lang="uk-UA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620688"/>
            <a:ext cx="8280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4. </a:t>
            </a:r>
            <a:r>
              <a:rPr lang="en-US" sz="4000" b="1" u="sng" dirty="0" smtClean="0"/>
              <a:t>How to clear messages</a:t>
            </a:r>
          </a:p>
          <a:p>
            <a:r>
              <a:rPr lang="en-US" sz="4000" dirty="0" smtClean="0"/>
              <a:t>Before clicking “Clear”:</a:t>
            </a:r>
            <a:endParaRPr lang="uk-UA" sz="40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483961"/>
            <a:ext cx="822960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836712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After clicking:</a:t>
            </a:r>
            <a:endParaRPr lang="uk-UA" sz="4000" b="1" u="sng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48880"/>
            <a:ext cx="8229600" cy="33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8280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5.</a:t>
            </a:r>
            <a:r>
              <a:rPr lang="en-US" sz="4000" b="1" u="sng" dirty="0" smtClean="0"/>
              <a:t> Deleting e-mail address</a:t>
            </a:r>
          </a:p>
          <a:p>
            <a:r>
              <a:rPr lang="en-US" sz="4000" dirty="0" smtClean="0"/>
              <a:t>Before clicking:</a:t>
            </a:r>
            <a:endParaRPr lang="uk-UA" sz="4000" dirty="0"/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348880"/>
            <a:ext cx="8229600" cy="3484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836712"/>
            <a:ext cx="828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After clicking:</a:t>
            </a:r>
            <a:endParaRPr lang="uk-UA" sz="4000" b="1" u="sng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48880"/>
            <a:ext cx="8229600" cy="3160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3704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>Example of registration on </a:t>
            </a:r>
            <a:r>
              <a:rPr lang="en-US" b="1" u="sng" dirty="0" smtClean="0">
                <a:solidFill>
                  <a:srgbClr val="0070C0"/>
                </a:solidFill>
              </a:rPr>
              <a:t>https://ru.stackoverflow.com/</a:t>
            </a:r>
            <a:endParaRPr lang="uk-UA" b="1" u="sng" dirty="0">
              <a:solidFill>
                <a:srgbClr val="0070C0"/>
              </a:solidFill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7192" y="1935163"/>
            <a:ext cx="2389616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836712"/>
            <a:ext cx="8208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After clicking “Generate ” you have an e-mail:</a:t>
            </a:r>
            <a:endParaRPr lang="uk-UA" sz="4000" b="1" u="sng" dirty="0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136" y="3628328"/>
            <a:ext cx="8161728" cy="141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692696"/>
            <a:ext cx="828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Filling the registration form:</a:t>
            </a:r>
            <a:endParaRPr lang="uk-UA" sz="4000" b="1" u="sng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3495" y="1935163"/>
            <a:ext cx="215700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764704"/>
            <a:ext cx="8208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Updating messages and then click on the link:</a:t>
            </a:r>
            <a:endParaRPr lang="uk-UA" sz="4000" b="1" u="sng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603" y="2133600"/>
            <a:ext cx="804879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908720"/>
            <a:ext cx="828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End of registration:</a:t>
            </a:r>
            <a:endParaRPr lang="uk-UA" sz="4000" b="1" u="sng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797" y="1935163"/>
            <a:ext cx="7588406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88141"/>
            <a:ext cx="8229600" cy="4569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do you need it?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2276872"/>
            <a:ext cx="8229600" cy="4389120"/>
          </a:xfrm>
        </p:spPr>
        <p:txBody>
          <a:bodyPr/>
          <a:lstStyle/>
          <a:p>
            <a:r>
              <a:rPr lang="en-US" dirty="0" smtClean="0"/>
              <a:t>To avoid spam</a:t>
            </a:r>
          </a:p>
          <a:p>
            <a:pPr algn="just"/>
            <a:r>
              <a:rPr lang="en-US" dirty="0" smtClean="0"/>
              <a:t>To give activation messages without  your main e-mail</a:t>
            </a:r>
          </a:p>
          <a:p>
            <a:r>
              <a:rPr lang="en-US" dirty="0" smtClean="0"/>
              <a:t>If you don’t want to show your main e-mail address</a:t>
            </a:r>
          </a:p>
          <a:p>
            <a:r>
              <a:rPr lang="en-US" dirty="0" smtClean="0"/>
              <a:t>This mail can’t be used by anyone to send useful messages</a:t>
            </a:r>
          </a:p>
          <a:p>
            <a:r>
              <a:rPr lang="en-US" dirty="0" smtClean="0"/>
              <a:t>We have some features which help you to do anything with this mail easily.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276872"/>
            <a:ext cx="8229600" cy="391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67544" y="908720"/>
            <a:ext cx="8136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So, your  account was created:</a:t>
            </a:r>
            <a:endParaRPr lang="uk-UA" sz="4000" b="1" u="sng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Conclusions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2468880"/>
            <a:ext cx="8229600" cy="2904336"/>
          </a:xfrm>
        </p:spPr>
        <p:txBody>
          <a:bodyPr/>
          <a:lstStyle/>
          <a:p>
            <a:pPr algn="just"/>
            <a:r>
              <a:rPr lang="en-US" dirty="0" smtClean="0"/>
              <a:t>If you want to create temporary mail – out service will help you</a:t>
            </a:r>
          </a:p>
          <a:p>
            <a:pPr algn="just"/>
            <a:r>
              <a:rPr lang="en-US" dirty="0" smtClean="0"/>
              <a:t>Plain interface</a:t>
            </a:r>
          </a:p>
          <a:p>
            <a:pPr algn="just"/>
            <a:r>
              <a:rPr lang="en-US" dirty="0" smtClean="0"/>
              <a:t>Easy to work</a:t>
            </a:r>
          </a:p>
          <a:p>
            <a:pPr algn="just"/>
            <a:r>
              <a:rPr lang="en-US" dirty="0" smtClean="0"/>
              <a:t>Good features</a:t>
            </a:r>
          </a:p>
          <a:p>
            <a:pPr algn="just"/>
            <a:r>
              <a:rPr lang="en-US" dirty="0" smtClean="0"/>
              <a:t>It does not mistakes</a:t>
            </a:r>
            <a:endParaRPr lang="uk-UA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628800"/>
            <a:ext cx="8229600" cy="3312368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Have</a:t>
            </a:r>
            <a:r>
              <a:rPr lang="en-US" sz="7200" dirty="0" smtClean="0"/>
              <a:t> </a:t>
            </a:r>
            <a:r>
              <a:rPr lang="en-US" sz="7200" dirty="0" smtClean="0"/>
              <a:t>a </a:t>
            </a:r>
            <a:r>
              <a:rPr lang="en-US" sz="7200" dirty="0" smtClean="0">
                <a:solidFill>
                  <a:srgbClr val="FFC000"/>
                </a:solidFill>
              </a:rPr>
              <a:t>nice</a:t>
            </a:r>
            <a:r>
              <a:rPr lang="en-US" sz="7200" dirty="0" smtClean="0"/>
              <a:t> work </a:t>
            </a:r>
            <a:r>
              <a:rPr lang="en-US" sz="7200" dirty="0" smtClean="0">
                <a:solidFill>
                  <a:srgbClr val="00B050"/>
                </a:solidFill>
              </a:rPr>
              <a:t>with</a:t>
            </a:r>
            <a:r>
              <a:rPr lang="en-US" sz="7200" dirty="0" smtClean="0"/>
              <a:t> our </a:t>
            </a:r>
            <a:r>
              <a:rPr lang="en-US" sz="7200" dirty="0" smtClean="0">
                <a:solidFill>
                  <a:srgbClr val="7030A0"/>
                </a:solidFill>
              </a:rPr>
              <a:t>service</a:t>
            </a:r>
            <a:r>
              <a:rPr lang="en-US" sz="7200" dirty="0" smtClean="0"/>
              <a:t>! </a:t>
            </a:r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7200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Thanks for attention!</a:t>
            </a:r>
            <a:endParaRPr lang="uk-UA" sz="7200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it looks like?</a:t>
            </a:r>
            <a:endParaRPr lang="uk-UA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1" y="1876028"/>
            <a:ext cx="9139119" cy="498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Features of our service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/>
              <a:t>You can generate your e-mail address by one click</a:t>
            </a:r>
          </a:p>
          <a:p>
            <a:r>
              <a:rPr lang="en-US" dirty="0" smtClean="0"/>
              <a:t>Registration without spam on your e-mail address</a:t>
            </a:r>
          </a:p>
          <a:p>
            <a:r>
              <a:rPr lang="en-US" dirty="0" smtClean="0"/>
              <a:t>Deleting mail by one click</a:t>
            </a:r>
          </a:p>
          <a:p>
            <a:r>
              <a:rPr lang="en-US" dirty="0" smtClean="0"/>
              <a:t>Detailing information about messages(time, subject, from and message text)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to use on </a:t>
            </a:r>
            <a:r>
              <a:rPr lang="en-US" dirty="0" err="1" smtClean="0"/>
              <a:t>practise</a:t>
            </a:r>
            <a:endParaRPr lang="uk-UA" dirty="0"/>
          </a:p>
        </p:txBody>
      </p:sp>
      <p:pic>
        <p:nvPicPr>
          <p:cNvPr id="2054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429000"/>
            <a:ext cx="8229600" cy="2475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1560" y="2132856"/>
            <a:ext cx="7776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1.</a:t>
            </a:r>
            <a:r>
              <a:rPr lang="en-US" sz="4000" b="1" u="sng" dirty="0" smtClean="0"/>
              <a:t> Creating an e-mail address</a:t>
            </a:r>
            <a:endParaRPr lang="uk-UA" sz="40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060848"/>
            <a:ext cx="8736683" cy="3412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95536" y="1052736"/>
            <a:ext cx="828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After clicking:</a:t>
            </a:r>
            <a:endParaRPr lang="uk-UA" sz="4000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8352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2.</a:t>
            </a:r>
            <a:r>
              <a:rPr lang="en-US" sz="4000" b="1" u="sng" dirty="0" smtClean="0"/>
              <a:t> Checking messages</a:t>
            </a:r>
            <a:endParaRPr lang="uk-UA" sz="4000" b="1" u="sng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636912"/>
            <a:ext cx="8229600" cy="252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150586"/>
            <a:ext cx="8229600" cy="3582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67544" y="105273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After clicking:</a:t>
            </a:r>
            <a:endParaRPr lang="uk-UA" sz="4000" b="1" u="sng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908720"/>
            <a:ext cx="828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3.</a:t>
            </a:r>
            <a:r>
              <a:rPr lang="en-US" sz="4000" b="1" u="sng" dirty="0" smtClean="0"/>
              <a:t> Extending e-mail address</a:t>
            </a:r>
            <a:endParaRPr lang="uk-UA" sz="4000" b="1" u="sng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636913"/>
            <a:ext cx="8229600" cy="252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141</TotalTime>
  <Words>236</Words>
  <Application>Microsoft Office PowerPoint</Application>
  <PresentationFormat>Экран (4:3)</PresentationFormat>
  <Paragraphs>44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Поток</vt:lpstr>
      <vt:lpstr>Service for  temporary mail</vt:lpstr>
      <vt:lpstr>Why do you need it?</vt:lpstr>
      <vt:lpstr>What it looks like?</vt:lpstr>
      <vt:lpstr>Features of our service</vt:lpstr>
      <vt:lpstr>How to use on practise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Example of registration on https://ru.stackoverflow.com/</vt:lpstr>
      <vt:lpstr>Слайд 15</vt:lpstr>
      <vt:lpstr>Слайд 16</vt:lpstr>
      <vt:lpstr>Слайд 17</vt:lpstr>
      <vt:lpstr>Слайд 18</vt:lpstr>
      <vt:lpstr>Слайд 19</vt:lpstr>
      <vt:lpstr>Слайд 20</vt:lpstr>
      <vt:lpstr>Conclusions</vt:lpstr>
      <vt:lpstr>Have a nice work with our service!  Thanks for attention!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 for  temporary mail</dc:title>
  <dc:creator>Ruslan</dc:creator>
  <cp:lastModifiedBy>Ruslan</cp:lastModifiedBy>
  <cp:revision>10</cp:revision>
  <dcterms:created xsi:type="dcterms:W3CDTF">2019-05-29T09:09:18Z</dcterms:created>
  <dcterms:modified xsi:type="dcterms:W3CDTF">2019-05-29T11:31:01Z</dcterms:modified>
</cp:coreProperties>
</file>